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64" r:id="rId2"/>
    <p:sldId id="257" r:id="rId3"/>
    <p:sldId id="256" r:id="rId4"/>
    <p:sldId id="258" r:id="rId5"/>
    <p:sldId id="261" r:id="rId6"/>
    <p:sldId id="259" r:id="rId7"/>
    <p:sldId id="263" r:id="rId8"/>
    <p:sldId id="260" r:id="rId9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  <p:ext uri="{FD5EFAAD-0ECE-453E-9831-46B23BE46B34}">
      <p15:chartTrackingRefBased xmlns:p15="http://schemas.microsoft.com/office/powerpoint/2012/main" xmlns="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showOutlineIcons="0" horzBarState="maximized">
    <p:restoredLeft sz="16029" autoAdjust="0"/>
    <p:restoredTop sz="94660"/>
  </p:normalViewPr>
  <p:slideViewPr>
    <p:cSldViewPr snapToGrid="0">
      <p:cViewPr varScale="1">
        <p:scale>
          <a:sx n="73" d="100"/>
          <a:sy n="73" d="100"/>
        </p:scale>
        <p:origin x="-582" y="-102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viewProps" Target="viewProps.xml"/><Relationship Id="rId5" Type="http://schemas.openxmlformats.org/officeDocument/2006/relationships/slide" Target="slides/slide4.xml"/><Relationship Id="rId1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IN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IN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E020C01-8157-453D-9718-0D2824005C03}" type="datetimeFigureOut">
              <a:rPr lang="en-IN" smtClean="0"/>
              <a:pPr/>
              <a:t>25-07-2022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1E1681-41C9-4631-8D92-2F8E50BD4EE4}" type="slidenum">
              <a:rPr lang="en-IN" smtClean="0"/>
              <a:pPr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xmlns="" val="86422615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IN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N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E020C01-8157-453D-9718-0D2824005C03}" type="datetimeFigureOut">
              <a:rPr lang="en-IN" smtClean="0"/>
              <a:pPr/>
              <a:t>25-07-2022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1E1681-41C9-4631-8D92-2F8E50BD4EE4}" type="slidenum">
              <a:rPr lang="en-IN" smtClean="0"/>
              <a:pPr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xmlns="" val="398067743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IN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E020C01-8157-453D-9718-0D2824005C03}" type="datetimeFigureOut">
              <a:rPr lang="en-IN" smtClean="0"/>
              <a:pPr/>
              <a:t>25-07-2022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1E1681-41C9-4631-8D92-2F8E50BD4EE4}" type="slidenum">
              <a:rPr lang="en-IN" smtClean="0"/>
              <a:pPr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xmlns="" val="290859173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IN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N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N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E020C01-8157-453D-9718-0D2824005C03}" type="datetimeFigureOut">
              <a:rPr lang="en-IN" smtClean="0"/>
              <a:pPr/>
              <a:t>25-07-2022</a:t>
            </a:fld>
            <a:endParaRPr lang="en-IN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1E1681-41C9-4631-8D92-2F8E50BD4EE4}" type="slidenum">
              <a:rPr lang="en-IN" smtClean="0"/>
              <a:pPr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xmlns="" val="12617819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IN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N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N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E020C01-8157-453D-9718-0D2824005C03}" type="datetimeFigureOut">
              <a:rPr lang="en-IN" smtClean="0"/>
              <a:pPr/>
              <a:t>25-07-2022</a:t>
            </a:fld>
            <a:endParaRPr lang="en-IN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1E1681-41C9-4631-8D92-2F8E50BD4EE4}" type="slidenum">
              <a:rPr lang="en-IN" smtClean="0"/>
              <a:pPr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xmlns="" val="321620101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IN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E020C01-8157-453D-9718-0D2824005C03}" type="datetimeFigureOut">
              <a:rPr lang="en-IN" smtClean="0"/>
              <a:pPr/>
              <a:t>25-07-2022</a:t>
            </a:fld>
            <a:endParaRPr lang="en-IN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1E1681-41C9-4631-8D92-2F8E50BD4EE4}" type="slidenum">
              <a:rPr lang="en-IN" smtClean="0"/>
              <a:pPr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xmlns="" val="318860272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E020C01-8157-453D-9718-0D2824005C03}" type="datetimeFigureOut">
              <a:rPr lang="en-IN" smtClean="0"/>
              <a:pPr/>
              <a:t>25-07-2022</a:t>
            </a:fld>
            <a:endParaRPr lang="en-IN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1E1681-41C9-4631-8D92-2F8E50BD4EE4}" type="slidenum">
              <a:rPr lang="en-IN" smtClean="0"/>
              <a:pPr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xmlns="" val="101192982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IN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N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E020C01-8157-453D-9718-0D2824005C03}" type="datetimeFigureOut">
              <a:rPr lang="en-IN" smtClean="0"/>
              <a:pPr/>
              <a:t>25-07-2022</a:t>
            </a:fld>
            <a:endParaRPr lang="en-IN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1E1681-41C9-4631-8D92-2F8E50BD4EE4}" type="slidenum">
              <a:rPr lang="en-IN" smtClean="0"/>
              <a:pPr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xmlns="" val="26864768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IN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IN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E020C01-8157-453D-9718-0D2824005C03}" type="datetimeFigureOut">
              <a:rPr lang="en-IN" smtClean="0"/>
              <a:pPr/>
              <a:t>25-07-2022</a:t>
            </a:fld>
            <a:endParaRPr lang="en-IN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1E1681-41C9-4631-8D92-2F8E50BD4EE4}" type="slidenum">
              <a:rPr lang="en-IN" smtClean="0"/>
              <a:pPr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xmlns="" val="305684933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IN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N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E020C01-8157-453D-9718-0D2824005C03}" type="datetimeFigureOut">
              <a:rPr lang="en-IN" smtClean="0"/>
              <a:pPr/>
              <a:t>25-07-2022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1E1681-41C9-4631-8D92-2F8E50BD4EE4}" type="slidenum">
              <a:rPr lang="en-IN" smtClean="0"/>
              <a:pPr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xmlns="" val="77532918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IN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N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E020C01-8157-453D-9718-0D2824005C03}" type="datetimeFigureOut">
              <a:rPr lang="en-IN" smtClean="0"/>
              <a:pPr/>
              <a:t>25-07-2022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1E1681-41C9-4631-8D92-2F8E50BD4EE4}" type="slidenum">
              <a:rPr lang="en-IN" smtClean="0"/>
              <a:pPr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xmlns="" val="109883383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IN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N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E020C01-8157-453D-9718-0D2824005C03}" type="datetimeFigureOut">
              <a:rPr lang="en-IN" smtClean="0"/>
              <a:pPr/>
              <a:t>25-07-2022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61E1681-41C9-4631-8D92-2F8E50BD4EE4}" type="slidenum">
              <a:rPr lang="en-IN" smtClean="0"/>
              <a:pPr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xmlns="" val="144113077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6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4.png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 smtClean="0"/>
              <a:t>ASP.NET TECHNOLOGY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 dirty="0" smtClean="0"/>
          </a:p>
          <a:p>
            <a:r>
              <a:rPr lang="en-US" dirty="0" smtClean="0"/>
              <a:t>INTRODUCTION TO WEB NET</a:t>
            </a:r>
            <a:endParaRPr lang="en-US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IN" dirty="0" smtClean="0"/>
              <a:t>Introduction To VB.NET</a:t>
            </a:r>
            <a:endParaRPr lang="en-IN" dirty="0"/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0228" y="1945569"/>
            <a:ext cx="11718572" cy="459069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183223285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365956" y="609599"/>
            <a:ext cx="9144000" cy="1681163"/>
          </a:xfrm>
        </p:spPr>
        <p:txBody>
          <a:bodyPr>
            <a:normAutofit fontScale="90000"/>
          </a:bodyPr>
          <a:lstStyle/>
          <a:p>
            <a:r>
              <a:rPr lang="en-IN" b="1" dirty="0"/>
              <a:t>What is </a:t>
            </a:r>
            <a:r>
              <a:rPr lang="en-IN" b="1" dirty="0" smtClean="0"/>
              <a:t>Visual Basics.NET?</a:t>
            </a:r>
            <a:r>
              <a:rPr lang="en-IN" b="1" dirty="0"/>
              <a:t/>
            </a:r>
            <a:br>
              <a:rPr lang="en-IN" b="1" dirty="0"/>
            </a:br>
            <a:endParaRPr lang="en-IN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65956" y="2066749"/>
            <a:ext cx="9144000" cy="1655762"/>
          </a:xfrm>
        </p:spPr>
        <p:txBody>
          <a:bodyPr>
            <a:normAutofit fontScale="92500"/>
          </a:bodyPr>
          <a:lstStyle/>
          <a:p>
            <a:r>
              <a:rPr lang="en-US" dirty="0"/>
              <a:t>VB.NET stands for Visual Basic.NET, and it is a computer programming language developed by Microsoft. It was first released in 2002 to replace Visual Basic 6. VB.NET is an object-oriented programming language. This means that it supports the features of object-oriented programming which include encapsulation, polymorphism, abstraction, and inheritance.</a:t>
            </a:r>
            <a:endParaRPr lang="en-IN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1" y="4227160"/>
            <a:ext cx="4334933" cy="2630839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062184" y="4052711"/>
            <a:ext cx="3038475" cy="2805289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827911" y="3747912"/>
            <a:ext cx="3251200" cy="311008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236164902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903111"/>
            <a:ext cx="9144000" cy="677334"/>
          </a:xfrm>
        </p:spPr>
        <p:txBody>
          <a:bodyPr>
            <a:normAutofit fontScale="90000"/>
          </a:bodyPr>
          <a:lstStyle/>
          <a:p>
            <a:r>
              <a:rPr lang="en-IN" b="1" dirty="0" smtClean="0"/>
              <a:t/>
            </a:r>
            <a:br>
              <a:rPr lang="en-IN" b="1" dirty="0" smtClean="0"/>
            </a:br>
            <a:endParaRPr lang="en-IN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1038577"/>
            <a:ext cx="9144000" cy="5678311"/>
          </a:xfrm>
        </p:spPr>
        <p:txBody>
          <a:bodyPr>
            <a:normAutofit/>
          </a:bodyPr>
          <a:lstStyle/>
          <a:p>
            <a:endParaRPr lang="en-US" dirty="0"/>
          </a:p>
          <a:p>
            <a:pPr marL="342900" indent="-342900">
              <a:buFont typeface="Wingdings" panose="05000000000000000000" pitchFamily="2" charset="2"/>
              <a:buChar char="v"/>
            </a:pPr>
            <a:r>
              <a:rPr lang="en-US" dirty="0" smtClean="0"/>
              <a:t>VB.NET </a:t>
            </a:r>
            <a:r>
              <a:rPr lang="en-US" dirty="0"/>
              <a:t>is not case sensitive like other languages such as C++ and Java.</a:t>
            </a:r>
          </a:p>
          <a:p>
            <a:pPr marL="342900" indent="-342900">
              <a:buFont typeface="Wingdings" panose="05000000000000000000" pitchFamily="2" charset="2"/>
              <a:buChar char="v"/>
            </a:pPr>
            <a:r>
              <a:rPr lang="en-US" dirty="0"/>
              <a:t>It is an object-oriented programming language. It treats everything as an object.</a:t>
            </a:r>
          </a:p>
          <a:p>
            <a:pPr marL="342900" indent="-342900">
              <a:buFont typeface="Wingdings" panose="05000000000000000000" pitchFamily="2" charset="2"/>
              <a:buChar char="v"/>
            </a:pPr>
            <a:r>
              <a:rPr lang="en-US" dirty="0"/>
              <a:t>Automatic code formatting, XML designer, improved object browser etc.</a:t>
            </a:r>
          </a:p>
          <a:p>
            <a:pPr marL="342900" indent="-342900">
              <a:buFont typeface="Wingdings" panose="05000000000000000000" pitchFamily="2" charset="2"/>
              <a:buChar char="v"/>
            </a:pPr>
            <a:r>
              <a:rPr lang="en-US" dirty="0"/>
              <a:t>Garbage collection is automated.</a:t>
            </a:r>
          </a:p>
          <a:p>
            <a:pPr marL="342900" indent="-342900">
              <a:buFont typeface="Wingdings" panose="05000000000000000000" pitchFamily="2" charset="2"/>
              <a:buChar char="v"/>
            </a:pPr>
            <a:r>
              <a:rPr lang="en-US" dirty="0"/>
              <a:t>Support for Boolean conditions for decision making.</a:t>
            </a:r>
          </a:p>
          <a:p>
            <a:pPr marL="342900" indent="-342900">
              <a:buFont typeface="Wingdings" panose="05000000000000000000" pitchFamily="2" charset="2"/>
              <a:buChar char="v"/>
            </a:pPr>
            <a:endParaRPr lang="en-IN" dirty="0"/>
          </a:p>
        </p:txBody>
      </p:sp>
      <p:sp>
        <p:nvSpPr>
          <p:cNvPr id="4" name="Rectangle 3"/>
          <p:cNvSpPr/>
          <p:nvPr/>
        </p:nvSpPr>
        <p:spPr>
          <a:xfrm>
            <a:off x="0" y="409694"/>
            <a:ext cx="12192000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IN" sz="4000" b="1" u="sng" dirty="0" smtClean="0"/>
              <a:t>VB.NET Features</a:t>
            </a:r>
            <a:endParaRPr lang="en-US" sz="4000" u="sng" dirty="0"/>
          </a:p>
        </p:txBody>
      </p:sp>
    </p:spTree>
    <p:extLst>
      <p:ext uri="{BB962C8B-B14F-4D97-AF65-F5344CB8AC3E}">
        <p14:creationId xmlns:p14="http://schemas.microsoft.com/office/powerpoint/2010/main" xmlns="" val="405363064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-1" y="1720840"/>
            <a:ext cx="12383589" cy="203132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indent="-342900">
              <a:buFont typeface="Wingdings" panose="05000000000000000000" pitchFamily="2" charset="2"/>
              <a:buChar char="v"/>
            </a:pPr>
            <a:r>
              <a:rPr lang="en-US" dirty="0" smtClean="0"/>
              <a:t>Simple multithreading, allowing your apps to deal with multiple tasks simultaneously.</a:t>
            </a:r>
          </a:p>
          <a:p>
            <a:pPr marL="342900" indent="-342900">
              <a:buFont typeface="Wingdings" panose="05000000000000000000" pitchFamily="2" charset="2"/>
              <a:buChar char="v"/>
            </a:pPr>
            <a:r>
              <a:rPr lang="en-US" dirty="0" smtClean="0"/>
              <a:t>Simple generics.</a:t>
            </a:r>
          </a:p>
          <a:p>
            <a:pPr marL="342900" indent="-342900">
              <a:buFont typeface="Wingdings" panose="05000000000000000000" pitchFamily="2" charset="2"/>
              <a:buChar char="v"/>
            </a:pPr>
            <a:r>
              <a:rPr lang="en-US" dirty="0" smtClean="0"/>
              <a:t>A standard library.</a:t>
            </a:r>
          </a:p>
          <a:p>
            <a:pPr marL="342900" indent="-342900">
              <a:buFont typeface="Wingdings" panose="05000000000000000000" pitchFamily="2" charset="2"/>
              <a:buChar char="v"/>
            </a:pPr>
            <a:r>
              <a:rPr lang="en-US" dirty="0" smtClean="0"/>
              <a:t>Events management.</a:t>
            </a:r>
          </a:p>
          <a:p>
            <a:pPr marL="342900" indent="-342900">
              <a:buFont typeface="Wingdings" panose="05000000000000000000" pitchFamily="2" charset="2"/>
              <a:buChar char="v"/>
            </a:pPr>
            <a:r>
              <a:rPr lang="en-US" dirty="0" smtClean="0"/>
              <a:t>References. You should reference an external object that is to be used in a VB.NET application.</a:t>
            </a:r>
          </a:p>
          <a:p>
            <a:pPr marL="342900" indent="-342900">
              <a:buFont typeface="Wingdings" panose="05000000000000000000" pitchFamily="2" charset="2"/>
              <a:buChar char="v"/>
            </a:pPr>
            <a:r>
              <a:rPr lang="en-US" dirty="0" smtClean="0"/>
              <a:t>Attributes, which are tags for providing additional information regarding elements that have been defined within a program.</a:t>
            </a:r>
          </a:p>
          <a:p>
            <a:pPr marL="342900" indent="-342900">
              <a:buFont typeface="Wingdings" panose="05000000000000000000" pitchFamily="2" charset="2"/>
              <a:buChar char="v"/>
            </a:pPr>
            <a:r>
              <a:rPr lang="en-US" dirty="0" smtClean="0"/>
              <a:t>Windows Forms- you can inherit your form from an already existing form.</a:t>
            </a:r>
            <a:endParaRPr lang="en-US" dirty="0"/>
          </a:p>
        </p:txBody>
      </p:sp>
      <p:sp>
        <p:nvSpPr>
          <p:cNvPr id="3" name="Rectangle 2"/>
          <p:cNvSpPr/>
          <p:nvPr/>
        </p:nvSpPr>
        <p:spPr>
          <a:xfrm>
            <a:off x="1" y="514197"/>
            <a:ext cx="12192000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IN" sz="5400" b="1" u="sng" dirty="0" smtClean="0"/>
              <a:t>VB.NET Features</a:t>
            </a:r>
            <a:endParaRPr lang="en-US" sz="5400" u="sng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99311" y="1380147"/>
            <a:ext cx="9229797" cy="814413"/>
          </a:xfrm>
        </p:spPr>
        <p:txBody>
          <a:bodyPr>
            <a:normAutofit fontScale="90000"/>
          </a:bodyPr>
          <a:lstStyle/>
          <a:p>
            <a:r>
              <a:rPr lang="en-IN" b="1" u="sng" dirty="0" smtClean="0"/>
              <a:t>Advantages of VB.NET</a:t>
            </a:r>
            <a:br>
              <a:rPr lang="en-IN" b="1" u="sng" dirty="0" smtClean="0"/>
            </a:br>
            <a:endParaRPr lang="en-IN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497874" y="1410551"/>
            <a:ext cx="9144000" cy="4787371"/>
          </a:xfrm>
        </p:spPr>
        <p:txBody>
          <a:bodyPr>
            <a:normAutofit lnSpcReduction="10000"/>
          </a:bodyPr>
          <a:lstStyle/>
          <a:p>
            <a:pPr marL="342900" indent="-342900"/>
            <a:endParaRPr lang="en-IN" b="1" u="sng" dirty="0"/>
          </a:p>
          <a:p>
            <a:pPr marL="342900" indent="-342900">
              <a:buFont typeface="Courier New" panose="02070309020205020404" pitchFamily="49" charset="0"/>
              <a:buChar char="o"/>
            </a:pPr>
            <a:r>
              <a:rPr lang="en-US" dirty="0"/>
              <a:t>Your code will be formatted automatically.</a:t>
            </a:r>
          </a:p>
          <a:p>
            <a:pPr marL="342900" indent="-342900">
              <a:buFont typeface="Courier New" panose="02070309020205020404" pitchFamily="49" charset="0"/>
              <a:buChar char="o"/>
            </a:pPr>
            <a:r>
              <a:rPr lang="en-US" dirty="0"/>
              <a:t>You will use object-oriented constructs to create an enterprise-class code.</a:t>
            </a:r>
          </a:p>
          <a:p>
            <a:pPr marL="342900" indent="-342900">
              <a:buFont typeface="Courier New" panose="02070309020205020404" pitchFamily="49" charset="0"/>
              <a:buChar char="o"/>
            </a:pPr>
            <a:r>
              <a:rPr lang="en-US" dirty="0"/>
              <a:t>You can create web applications with modern features like performance counters, event logs, and file system.</a:t>
            </a:r>
          </a:p>
          <a:p>
            <a:pPr marL="342900" indent="-342900">
              <a:buFont typeface="Courier New" panose="02070309020205020404" pitchFamily="49" charset="0"/>
              <a:buChar char="o"/>
            </a:pPr>
            <a:r>
              <a:rPr lang="en-US" dirty="0"/>
              <a:t>You can create your web forms with much ease through the visual forms designer. You will also enjoy drag and drop capability to replace any elements that you may need.</a:t>
            </a:r>
          </a:p>
          <a:p>
            <a:pPr marL="342900" indent="-342900">
              <a:buFont typeface="Courier New" panose="02070309020205020404" pitchFamily="49" charset="0"/>
              <a:buChar char="o"/>
            </a:pPr>
            <a:r>
              <a:rPr lang="en-US" dirty="0"/>
              <a:t>You can connect your applications to other applications created in languages that run on the .NET framework.</a:t>
            </a:r>
          </a:p>
          <a:p>
            <a:pPr marL="342900" indent="-342900">
              <a:buFont typeface="Courier New" panose="02070309020205020404" pitchFamily="49" charset="0"/>
              <a:buChar char="o"/>
            </a:pPr>
            <a:r>
              <a:rPr lang="en-US" dirty="0"/>
              <a:t>You will enjoy features like docking, automatic control anchoring, and in-place menu editor all good for developing web applications</a:t>
            </a:r>
            <a:r>
              <a:rPr lang="en-US" dirty="0" smtClean="0"/>
              <a:t>.</a:t>
            </a:r>
          </a:p>
          <a:p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xmlns="" val="147837263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2136339"/>
            <a:ext cx="12192000" cy="304698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indent="-342900">
              <a:buFont typeface="Courier New" panose="02070309020205020404" pitchFamily="49" charset="0"/>
              <a:buChar char="o"/>
            </a:pPr>
            <a:r>
              <a:rPr lang="en-US" sz="3200" dirty="0" smtClean="0"/>
              <a:t>VB.NET </a:t>
            </a:r>
            <a:r>
              <a:rPr lang="en-US" sz="3200" dirty="0" smtClean="0"/>
              <a:t>cannot handle pointers directly. This is a significant disadvantage since pointers are much necessary for programming. Any additional coding will lead to many CPU cycles, requiring more processing time. Your application will become slow.</a:t>
            </a:r>
          </a:p>
          <a:p>
            <a:pPr marL="342900" indent="-342900">
              <a:buFont typeface="Courier New" panose="02070309020205020404" pitchFamily="49" charset="0"/>
              <a:buChar char="o"/>
            </a:pPr>
            <a:r>
              <a:rPr lang="en-US" sz="3200" dirty="0" smtClean="0"/>
              <a:t>VB.NET is easy to learn. This has led to a large talent pool. Hence, it may be challenging to secure a job as a VB.NET programmer.</a:t>
            </a:r>
            <a:endParaRPr lang="en-US" sz="3200" dirty="0"/>
          </a:p>
        </p:txBody>
      </p:sp>
      <p:sp>
        <p:nvSpPr>
          <p:cNvPr id="3" name="Rectangle 2"/>
          <p:cNvSpPr/>
          <p:nvPr/>
        </p:nvSpPr>
        <p:spPr>
          <a:xfrm>
            <a:off x="0" y="840768"/>
            <a:ext cx="12192000" cy="76944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457200" indent="-457200" algn="ctr"/>
            <a:r>
              <a:rPr lang="en-IN" sz="4400" b="1" u="sng" dirty="0" smtClean="0"/>
              <a:t>Disadvantages of VB.NET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79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986682215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17</TotalTime>
  <Words>388</Words>
  <Application>Microsoft Office PowerPoint</Application>
  <PresentationFormat>Custom</PresentationFormat>
  <Paragraphs>33</Paragraphs>
  <Slides>8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8</vt:i4>
      </vt:variant>
    </vt:vector>
  </HeadingPairs>
  <TitlesOfParts>
    <vt:vector size="9" baseType="lpstr">
      <vt:lpstr>Office Theme</vt:lpstr>
      <vt:lpstr>ASP.NET TECHNOLOGY</vt:lpstr>
      <vt:lpstr>Introduction To VB.NET</vt:lpstr>
      <vt:lpstr>What is Visual Basics.NET? </vt:lpstr>
      <vt:lpstr> </vt:lpstr>
      <vt:lpstr>Slide 5</vt:lpstr>
      <vt:lpstr>Advantages of VB.NET </vt:lpstr>
      <vt:lpstr>Slide 7</vt:lpstr>
      <vt:lpstr>Slide 8</vt:lpstr>
    </vt:vector>
  </TitlesOfParts>
  <Company>Hewlett-Packard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Introduction To VB.NET</dc:title>
  <dc:creator>Hewlett-Packard Company</dc:creator>
  <cp:lastModifiedBy>Os</cp:lastModifiedBy>
  <cp:revision>3</cp:revision>
  <dcterms:created xsi:type="dcterms:W3CDTF">2022-07-23T06:46:30Z</dcterms:created>
  <dcterms:modified xsi:type="dcterms:W3CDTF">2022-07-25T06:27:09Z</dcterms:modified>
</cp:coreProperties>
</file>